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3" r:id="rId4"/>
    <p:sldId id="267" r:id="rId5"/>
    <p:sldId id="258" r:id="rId6"/>
    <p:sldId id="270" r:id="rId7"/>
    <p:sldId id="259" r:id="rId8"/>
    <p:sldId id="260" r:id="rId9"/>
    <p:sldId id="261" r:id="rId10"/>
    <p:sldId id="272" r:id="rId11"/>
    <p:sldId id="271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B6DA"/>
    <a:srgbClr val="80B4B5"/>
    <a:srgbClr val="8EAE54"/>
    <a:srgbClr val="A7C374"/>
    <a:srgbClr val="6985BF"/>
    <a:srgbClr val="575295"/>
    <a:srgbClr val="7267A2"/>
    <a:srgbClr val="C87777"/>
    <a:srgbClr val="E1B7B1"/>
    <a:srgbClr val="61A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DD751F-1964-4423-B977-F5D5175E3366}" v="17" dt="2025-06-07T06:24:19.101"/>
    <p1510:client id="{65FAB684-3557-4CC6-BD35-F0B79AE4B1A1}" v="2" dt="2025-06-07T06:49:32.411"/>
    <p1510:client id="{EF724C65-7773-42EF-8062-BA9B68EF7EDB}" v="6" dt="2025-06-07T08:04:17.3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</pc:sldChg>
    </pc:docChg>
  </pc:docChgLst>
  <pc:docChgLst>
    <pc:chgData name="Kevin Hartman" userId="801a5cf5c13d3b0a" providerId="LiveId" clId="{5CDD751F-1964-4423-B977-F5D5175E3366}"/>
    <pc:docChg chg="undo custSel addSld delSld modSld">
      <pc:chgData name="Kevin Hartman" userId="801a5cf5c13d3b0a" providerId="LiveId" clId="{5CDD751F-1964-4423-B977-F5D5175E3366}" dt="2025-06-07T06:25:01.691" v="601" actId="20577"/>
      <pc:docMkLst>
        <pc:docMk/>
      </pc:docMkLst>
      <pc:sldChg chg="addSp delSp modSp mod">
        <pc:chgData name="Kevin Hartman" userId="801a5cf5c13d3b0a" providerId="LiveId" clId="{5CDD751F-1964-4423-B977-F5D5175E3366}" dt="2025-06-07T06:23:11.969" v="512" actId="2711"/>
        <pc:sldMkLst>
          <pc:docMk/>
          <pc:sldMk cId="1970963872" sldId="262"/>
        </pc:sldMkLst>
        <pc:spChg chg="mod">
          <ac:chgData name="Kevin Hartman" userId="801a5cf5c13d3b0a" providerId="LiveId" clId="{5CDD751F-1964-4423-B977-F5D5175E3366}" dt="2025-06-07T05:58:56.307" v="23" actId="14100"/>
          <ac:spMkLst>
            <pc:docMk/>
            <pc:sldMk cId="1970963872" sldId="262"/>
            <ac:spMk id="2" creationId="{F3F7D705-FF4D-5A8B-70F2-3B3750C7FAE7}"/>
          </ac:spMkLst>
        </pc:spChg>
        <pc:spChg chg="mod">
          <ac:chgData name="Kevin Hartman" userId="801a5cf5c13d3b0a" providerId="LiveId" clId="{5CDD751F-1964-4423-B977-F5D5175E3366}" dt="2025-06-07T05:58:59.294" v="24" actId="14100"/>
          <ac:spMkLst>
            <pc:docMk/>
            <pc:sldMk cId="1970963872" sldId="262"/>
            <ac:spMk id="3" creationId="{EA5808CE-2BED-71B3-3B30-848EA98395AF}"/>
          </ac:spMkLst>
        </pc:spChg>
        <pc:spChg chg="add mod topLvl">
          <ac:chgData name="Kevin Hartman" userId="801a5cf5c13d3b0a" providerId="LiveId" clId="{5CDD751F-1964-4423-B977-F5D5175E3366}" dt="2025-06-07T06:21:34.890" v="426" actId="165"/>
          <ac:spMkLst>
            <pc:docMk/>
            <pc:sldMk cId="1970963872" sldId="262"/>
            <ac:spMk id="6" creationId="{91CF68D6-E35E-7761-112E-1E9B7F10D21B}"/>
          </ac:spMkLst>
        </pc:spChg>
        <pc:spChg chg="add mod topLvl">
          <ac:chgData name="Kevin Hartman" userId="801a5cf5c13d3b0a" providerId="LiveId" clId="{5CDD751F-1964-4423-B977-F5D5175E3366}" dt="2025-06-07T06:21:34.890" v="426" actId="165"/>
          <ac:spMkLst>
            <pc:docMk/>
            <pc:sldMk cId="1970963872" sldId="262"/>
            <ac:spMk id="7" creationId="{7A7D7BD4-C1A5-0E11-22EC-7F8288D5F206}"/>
          </ac:spMkLst>
        </pc:spChg>
        <pc:spChg chg="add mod topLvl">
          <ac:chgData name="Kevin Hartman" userId="801a5cf5c13d3b0a" providerId="LiveId" clId="{5CDD751F-1964-4423-B977-F5D5175E3366}" dt="2025-06-07T06:21:34.890" v="426" actId="165"/>
          <ac:spMkLst>
            <pc:docMk/>
            <pc:sldMk cId="1970963872" sldId="262"/>
            <ac:spMk id="8" creationId="{C3DB5C3C-959C-039C-8FCB-8B30A80CC424}"/>
          </ac:spMkLst>
        </pc:spChg>
        <pc:spChg chg="add mod topLvl">
          <ac:chgData name="Kevin Hartman" userId="801a5cf5c13d3b0a" providerId="LiveId" clId="{5CDD751F-1964-4423-B977-F5D5175E3366}" dt="2025-06-07T06:23:11.969" v="512" actId="2711"/>
          <ac:spMkLst>
            <pc:docMk/>
            <pc:sldMk cId="1970963872" sldId="262"/>
            <ac:spMk id="9" creationId="{0DCD0DB7-FC35-CF94-8997-F6E327F0D8FA}"/>
          </ac:spMkLst>
        </pc:spChg>
        <pc:spChg chg="add mod topLvl">
          <ac:chgData name="Kevin Hartman" userId="801a5cf5c13d3b0a" providerId="LiveId" clId="{5CDD751F-1964-4423-B977-F5D5175E3366}" dt="2025-06-07T06:22:53.161" v="482" actId="20577"/>
          <ac:spMkLst>
            <pc:docMk/>
            <pc:sldMk cId="1970963872" sldId="262"/>
            <ac:spMk id="10" creationId="{B99DAE28-457A-2B63-7124-A8A4E267DBF0}"/>
          </ac:spMkLst>
        </pc:spChg>
        <pc:spChg chg="add mod">
          <ac:chgData name="Kevin Hartman" userId="801a5cf5c13d3b0a" providerId="LiveId" clId="{5CDD751F-1964-4423-B977-F5D5175E3366}" dt="2025-06-07T06:21:50.904" v="430" actId="14100"/>
          <ac:spMkLst>
            <pc:docMk/>
            <pc:sldMk cId="1970963872" sldId="262"/>
            <ac:spMk id="11" creationId="{BC34BCC2-9A96-55EC-9C7E-1FE44902C2FB}"/>
          </ac:spMkLst>
        </pc:spChg>
        <pc:spChg chg="add mod">
          <ac:chgData name="Kevin Hartman" userId="801a5cf5c13d3b0a" providerId="LiveId" clId="{5CDD751F-1964-4423-B977-F5D5175E3366}" dt="2025-06-07T06:21:54.040" v="432" actId="14100"/>
          <ac:spMkLst>
            <pc:docMk/>
            <pc:sldMk cId="1970963872" sldId="262"/>
            <ac:spMk id="12" creationId="{E903C1AD-DB1C-2595-C039-EF5A40C8841E}"/>
          </ac:spMkLst>
        </pc:spChg>
        <pc:spChg chg="add mod">
          <ac:chgData name="Kevin Hartman" userId="801a5cf5c13d3b0a" providerId="LiveId" clId="{5CDD751F-1964-4423-B977-F5D5175E3366}" dt="2025-06-07T06:21:59.614" v="435" actId="14100"/>
          <ac:spMkLst>
            <pc:docMk/>
            <pc:sldMk cId="1970963872" sldId="262"/>
            <ac:spMk id="14" creationId="{AD159DF9-77ED-512C-33F7-1EF22180DC8A}"/>
          </ac:spMkLst>
        </pc:spChg>
        <pc:spChg chg="add mod">
          <ac:chgData name="Kevin Hartman" userId="801a5cf5c13d3b0a" providerId="LiveId" clId="{5CDD751F-1964-4423-B977-F5D5175E3366}" dt="2025-06-07T06:22:02.750" v="437" actId="14100"/>
          <ac:spMkLst>
            <pc:docMk/>
            <pc:sldMk cId="1970963872" sldId="262"/>
            <ac:spMk id="15" creationId="{E6BCC33F-66C4-A7A4-7878-2CB7901069E8}"/>
          </ac:spMkLst>
        </pc:spChg>
        <pc:spChg chg="add del mod">
          <ac:chgData name="Kevin Hartman" userId="801a5cf5c13d3b0a" providerId="LiveId" clId="{5CDD751F-1964-4423-B977-F5D5175E3366}" dt="2025-06-07T06:08:15.380" v="227"/>
          <ac:spMkLst>
            <pc:docMk/>
            <pc:sldMk cId="1970963872" sldId="262"/>
            <ac:spMk id="16" creationId="{F0889D45-FFC8-77A1-0A92-D3C9B7F404E6}"/>
          </ac:spMkLst>
        </pc:spChg>
        <pc:spChg chg="add del mod">
          <ac:chgData name="Kevin Hartman" userId="801a5cf5c13d3b0a" providerId="LiveId" clId="{5CDD751F-1964-4423-B977-F5D5175E3366}" dt="2025-06-07T06:08:15.380" v="227"/>
          <ac:spMkLst>
            <pc:docMk/>
            <pc:sldMk cId="1970963872" sldId="262"/>
            <ac:spMk id="17" creationId="{FD63B23F-2D4F-0A37-CFDD-4BC124578A65}"/>
          </ac:spMkLst>
        </pc:spChg>
        <pc:spChg chg="mod">
          <ac:chgData name="Kevin Hartman" userId="801a5cf5c13d3b0a" providerId="LiveId" clId="{5CDD751F-1964-4423-B977-F5D5175E3366}" dt="2025-06-07T06:22:07.072" v="440" actId="14100"/>
          <ac:spMkLst>
            <pc:docMk/>
            <pc:sldMk cId="1970963872" sldId="262"/>
            <ac:spMk id="18" creationId="{4DD3134D-0740-26F4-2B59-54904E3ADD3A}"/>
          </ac:spMkLst>
        </pc:spChg>
        <pc:grpChg chg="add del mod">
          <ac:chgData name="Kevin Hartman" userId="801a5cf5c13d3b0a" providerId="LiveId" clId="{5CDD751F-1964-4423-B977-F5D5175E3366}" dt="2025-06-07T06:03:04.174" v="101" actId="165"/>
          <ac:grpSpMkLst>
            <pc:docMk/>
            <pc:sldMk cId="1970963872" sldId="262"/>
            <ac:grpSpMk id="13" creationId="{E7993CD8-A3C5-AFCB-A22B-76FC86080A1B}"/>
          </ac:grpSpMkLst>
        </pc:grpChg>
        <pc:grpChg chg="add del mod">
          <ac:chgData name="Kevin Hartman" userId="801a5cf5c13d3b0a" providerId="LiveId" clId="{5CDD751F-1964-4423-B977-F5D5175E3366}" dt="2025-06-07T06:21:34.890" v="426" actId="165"/>
          <ac:grpSpMkLst>
            <pc:docMk/>
            <pc:sldMk cId="1970963872" sldId="262"/>
            <ac:grpSpMk id="19" creationId="{ACE49BAC-5B91-89E5-08D7-005EBD7D2FB3}"/>
          </ac:grpSpMkLst>
        </pc:grpChg>
        <pc:picChg chg="add del mod">
          <ac:chgData name="Kevin Hartman" userId="801a5cf5c13d3b0a" providerId="LiveId" clId="{5CDD751F-1964-4423-B977-F5D5175E3366}" dt="2025-06-07T05:58:35.116" v="10" actId="21"/>
          <ac:picMkLst>
            <pc:docMk/>
            <pc:sldMk cId="1970963872" sldId="262"/>
            <ac:picMk id="5" creationId="{D1D0F1EB-953B-50D8-5052-C1F7EF673789}"/>
          </ac:picMkLst>
        </pc:picChg>
      </pc:sldChg>
      <pc:sldChg chg="addSp modSp del mod">
        <pc:chgData name="Kevin Hartman" userId="801a5cf5c13d3b0a" providerId="LiveId" clId="{5CDD751F-1964-4423-B977-F5D5175E3366}" dt="2025-06-07T06:22:47.118" v="479" actId="2696"/>
        <pc:sldMkLst>
          <pc:docMk/>
          <pc:sldMk cId="3746087378" sldId="271"/>
        </pc:sldMkLst>
        <pc:picChg chg="add mod">
          <ac:chgData name="Kevin Hartman" userId="801a5cf5c13d3b0a" providerId="LiveId" clId="{5CDD751F-1964-4423-B977-F5D5175E3366}" dt="2025-06-07T05:58:36.920" v="12" actId="1076"/>
          <ac:picMkLst>
            <pc:docMk/>
            <pc:sldMk cId="3746087378" sldId="271"/>
            <ac:picMk id="5" creationId="{D1D0F1EB-953B-50D8-5052-C1F7EF673789}"/>
          </ac:picMkLst>
        </pc:picChg>
      </pc:sldChg>
      <pc:sldChg chg="modSp add mod">
        <pc:chgData name="Kevin Hartman" userId="801a5cf5c13d3b0a" providerId="LiveId" clId="{5CDD751F-1964-4423-B977-F5D5175E3366}" dt="2025-06-07T06:25:01.691" v="601" actId="20577"/>
        <pc:sldMkLst>
          <pc:docMk/>
          <pc:sldMk cId="3634241606" sldId="272"/>
        </pc:sldMkLst>
        <pc:spChg chg="mod">
          <ac:chgData name="Kevin Hartman" userId="801a5cf5c13d3b0a" providerId="LiveId" clId="{5CDD751F-1964-4423-B977-F5D5175E3366}" dt="2025-06-07T06:23:20.042" v="513" actId="14100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5CDD751F-1964-4423-B977-F5D5175E3366}" dt="2025-06-07T06:23:24.928" v="515" actId="1076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5CDD751F-1964-4423-B977-F5D5175E3366}" dt="2025-06-07T06:23:39.216" v="518" actId="1076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5CDD751F-1964-4423-B977-F5D5175E3366}" dt="2025-06-07T06:24:41.993" v="593" actId="14100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5CDD751F-1964-4423-B977-F5D5175E3366}" dt="2025-06-07T06:25:01.691" v="601" actId="2057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5CDD751F-1964-4423-B977-F5D5175E3366}" dt="2025-06-07T06:23:22.854" v="514" actId="14100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5CDD751F-1964-4423-B977-F5D5175E3366}" dt="2025-06-07T06:23:28.810" v="516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5CDD751F-1964-4423-B977-F5D5175E3366}" dt="2025-06-07T06:23:45.372" v="520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5CDD751F-1964-4423-B977-F5D5175E3366}" dt="2025-06-07T06:24:40.461" v="592" actId="14100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5CDD751F-1964-4423-B977-F5D5175E3366}" dt="2025-06-07T06:24:48.429" v="598" actId="14100"/>
          <ac:spMkLst>
            <pc:docMk/>
            <pc:sldMk cId="3634241606" sldId="272"/>
            <ac:spMk id="18" creationId="{E18FE809-1B71-2669-98A5-B9C8B63233D0}"/>
          </ac:spMkLst>
        </pc:spChg>
      </pc:sldChg>
    </pc:docChg>
  </pc:docChgLst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</pc:sldChg>
    </pc:docChg>
  </pc:docChgLst>
  <pc:docChgLst>
    <pc:chgData name="Kevin Hartman" userId="801a5cf5c13d3b0a" providerId="LiveId" clId="{65FAB684-3557-4CC6-BD35-F0B79AE4B1A1}"/>
    <pc:docChg chg="addSld delSld modSld">
      <pc:chgData name="Kevin Hartman" userId="801a5cf5c13d3b0a" providerId="LiveId" clId="{65FAB684-3557-4CC6-BD35-F0B79AE4B1A1}" dt="2025-06-07T07:19:56.626" v="46" actId="20577"/>
      <pc:docMkLst>
        <pc:docMk/>
      </pc:docMkLst>
      <pc:sldChg chg="del">
        <pc:chgData name="Kevin Hartman" userId="801a5cf5c13d3b0a" providerId="LiveId" clId="{65FAB684-3557-4CC6-BD35-F0B79AE4B1A1}" dt="2025-06-07T06:25:27.238" v="0" actId="2696"/>
        <pc:sldMkLst>
          <pc:docMk/>
          <pc:sldMk cId="1970963872" sldId="262"/>
        </pc:sldMkLst>
      </pc:sldChg>
      <pc:sldChg chg="add setBg">
        <pc:chgData name="Kevin Hartman" userId="801a5cf5c13d3b0a" providerId="LiveId" clId="{65FAB684-3557-4CC6-BD35-F0B79AE4B1A1}" dt="2025-06-07T06:49:32.411" v="37"/>
        <pc:sldMkLst>
          <pc:docMk/>
          <pc:sldMk cId="3746087378" sldId="271"/>
        </pc:sldMkLst>
      </pc:sldChg>
      <pc:sldChg chg="modSp mod">
        <pc:chgData name="Kevin Hartman" userId="801a5cf5c13d3b0a" providerId="LiveId" clId="{65FAB684-3557-4CC6-BD35-F0B79AE4B1A1}" dt="2025-06-07T07:19:56.626" v="46" actId="20577"/>
        <pc:sldMkLst>
          <pc:docMk/>
          <pc:sldMk cId="3634241606" sldId="272"/>
        </pc:sldMkLst>
        <pc:spChg chg="mod">
          <ac:chgData name="Kevin Hartman" userId="801a5cf5c13d3b0a" providerId="LiveId" clId="{65FAB684-3557-4CC6-BD35-F0B79AE4B1A1}" dt="2025-06-07T07:19:56.626" v="46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65FAB684-3557-4CC6-BD35-F0B79AE4B1A1}" dt="2025-06-07T06:35:44.677" v="35" actId="20577"/>
          <ac:spMkLst>
            <pc:docMk/>
            <pc:sldMk cId="3634241606" sldId="272"/>
            <ac:spMk id="14" creationId="{0DBFF9A0-DBE5-AF76-2652-9D141BD0B2F0}"/>
          </ac:spMkLst>
        </pc:spChg>
      </pc:sldChg>
    </pc:docChg>
  </pc:docChgLst>
  <pc:docChgLst>
    <pc:chgData name="Kevin Hartman" userId="801a5cf5c13d3b0a" providerId="LiveId" clId="{EF724C65-7773-42EF-8062-BA9B68EF7EDB}"/>
    <pc:docChg chg="undo custSel addSld delSld modSld sldOrd">
      <pc:chgData name="Kevin Hartman" userId="801a5cf5c13d3b0a" providerId="LiveId" clId="{EF724C65-7773-42EF-8062-BA9B68EF7EDB}" dt="2025-06-07T08:12:46.305" v="414" actId="15"/>
      <pc:docMkLst>
        <pc:docMk/>
      </pc:docMkLst>
      <pc:sldChg chg="addSp delSp modSp mod">
        <pc:chgData name="Kevin Hartman" userId="801a5cf5c13d3b0a" providerId="LiveId" clId="{EF724C65-7773-42EF-8062-BA9B68EF7EDB}" dt="2025-06-07T08:00:37.777" v="110" actId="14100"/>
        <pc:sldMkLst>
          <pc:docMk/>
          <pc:sldMk cId="3488669899" sldId="257"/>
        </pc:sldMkLst>
        <pc:spChg chg="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2" creationId="{04203674-B55E-63E2-1CAB-179101685FB7}"/>
          </ac:spMkLst>
        </pc:spChg>
        <pc:spChg chg="add del mod">
          <ac:chgData name="Kevin Hartman" userId="801a5cf5c13d3b0a" providerId="LiveId" clId="{EF724C65-7773-42EF-8062-BA9B68EF7EDB}" dt="2025-06-07T07:54:06.626" v="22" actId="478"/>
          <ac:spMkLst>
            <pc:docMk/>
            <pc:sldMk cId="3488669899" sldId="257"/>
            <ac:spMk id="4" creationId="{70D86711-0CCC-C6A9-8EF8-C2898593AF22}"/>
          </ac:spMkLst>
        </pc:spChg>
        <pc:spChg chg="add mod">
          <ac:chgData name="Kevin Hartman" userId="801a5cf5c13d3b0a" providerId="LiveId" clId="{EF724C65-7773-42EF-8062-BA9B68EF7EDB}" dt="2025-06-07T07:55:47.623" v="57" actId="207"/>
          <ac:spMkLst>
            <pc:docMk/>
            <pc:sldMk cId="3488669899" sldId="257"/>
            <ac:spMk id="5" creationId="{441EB900-19D0-E0AC-A140-17DC8E8835DF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7" creationId="{18217BFC-ADED-D9A6-4175-9699823B4BAE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9" creationId="{3C7E0350-9182-438A-D76B-9370C128613D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1" creationId="{F1B90798-9BB5-96C1-6A89-324C273194E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3" creationId="{0095E8F7-BA55-5376-149D-1D489D1C1CF5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5" creationId="{49DE07F4-DDA0-A555-C793-2ED619A4DB1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7" creationId="{B3C62275-244B-8CB7-C424-6FC2655CD19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9" creationId="{08732A4A-4372-47DA-DF6B-0B456C78F7CD}"/>
          </ac:spMkLst>
        </pc:spChg>
        <pc:spChg chg="add mod">
          <ac:chgData name="Kevin Hartman" userId="801a5cf5c13d3b0a" providerId="LiveId" clId="{EF724C65-7773-42EF-8062-BA9B68EF7EDB}" dt="2025-06-07T08:00:05.826" v="103" actId="122"/>
          <ac:spMkLst>
            <pc:docMk/>
            <pc:sldMk cId="3488669899" sldId="257"/>
            <ac:spMk id="21" creationId="{B9A2CD29-D3F5-473A-4F35-A892C32BEA93}"/>
          </ac:spMkLst>
        </pc:spChg>
        <pc:spChg chg="add mod">
          <ac:chgData name="Kevin Hartman" userId="801a5cf5c13d3b0a" providerId="LiveId" clId="{EF724C65-7773-42EF-8062-BA9B68EF7EDB}" dt="2025-06-07T08:00:37.777" v="110" actId="14100"/>
          <ac:spMkLst>
            <pc:docMk/>
            <pc:sldMk cId="3488669899" sldId="257"/>
            <ac:spMk id="23" creationId="{7DCBB5AA-F0D6-FFA5-7E49-29D3EA14246C}"/>
          </ac:spMkLst>
        </pc:spChg>
      </pc:sldChg>
      <pc:sldChg chg="addSp delSp modSp mod">
        <pc:chgData name="Kevin Hartman" userId="801a5cf5c13d3b0a" providerId="LiveId" clId="{EF724C65-7773-42EF-8062-BA9B68EF7EDB}" dt="2025-06-07T08:12:24.898" v="408" actId="1076"/>
        <pc:sldMkLst>
          <pc:docMk/>
          <pc:sldMk cId="3746087378" sldId="271"/>
        </pc:sldMkLst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4" creationId="{C16D5EB6-F7B8-2F65-022B-BBDBA0335BEA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5" creationId="{BECB4BC8-4CCC-AABD-B526-F5115EB1B4D3}"/>
          </ac:spMkLst>
        </pc:spChg>
        <pc:spChg chg="add del mod">
          <ac:chgData name="Kevin Hartman" userId="801a5cf5c13d3b0a" providerId="LiveId" clId="{EF724C65-7773-42EF-8062-BA9B68EF7EDB}" dt="2025-06-07T08:11:44.519" v="405" actId="478"/>
          <ac:spMkLst>
            <pc:docMk/>
            <pc:sldMk cId="3746087378" sldId="271"/>
            <ac:spMk id="6" creationId="{C6AEA0C0-678F-2F94-5E40-BBB3012DE5C7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7" creationId="{F64BE28E-9795-DCAA-732E-9790215E237B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8" creationId="{AD536F55-81AF-1CFD-1E80-77BC55812D39}"/>
          </ac:spMkLst>
        </pc:spChg>
      </pc:sldChg>
      <pc:sldChg chg="modSp mod">
        <pc:chgData name="Kevin Hartman" userId="801a5cf5c13d3b0a" providerId="LiveId" clId="{EF724C65-7773-42EF-8062-BA9B68EF7EDB}" dt="2025-06-07T08:12:46.305" v="414" actId="15"/>
        <pc:sldMkLst>
          <pc:docMk/>
          <pc:sldMk cId="3634241606" sldId="272"/>
        </pc:sldMkLst>
        <pc:spChg chg="mod">
          <ac:chgData name="Kevin Hartman" userId="801a5cf5c13d3b0a" providerId="LiveId" clId="{EF724C65-7773-42EF-8062-BA9B68EF7EDB}" dt="2025-06-07T08:12:46.305" v="414" actId="15"/>
          <ac:spMkLst>
            <pc:docMk/>
            <pc:sldMk cId="3634241606" sldId="272"/>
            <ac:spMk id="8" creationId="{8276DC9E-386E-2D60-678C-85B4347BB7EF}"/>
          </ac:spMkLst>
        </pc:spChg>
      </pc:sldChg>
      <pc:sldChg chg="add">
        <pc:chgData name="Kevin Hartman" userId="801a5cf5c13d3b0a" providerId="LiveId" clId="{EF724C65-7773-42EF-8062-BA9B68EF7EDB}" dt="2025-06-07T07:53:34.197" v="15" actId="2890"/>
        <pc:sldMkLst>
          <pc:docMk/>
          <pc:sldMk cId="2567600640" sldId="273"/>
        </pc:sldMkLst>
      </pc:sldChg>
      <pc:sldChg chg="add del ord">
        <pc:chgData name="Kevin Hartman" userId="801a5cf5c13d3b0a" providerId="LiveId" clId="{EF724C65-7773-42EF-8062-BA9B68EF7EDB}" dt="2025-06-07T08:12:29.884" v="409" actId="2696"/>
        <pc:sldMkLst>
          <pc:docMk/>
          <pc:sldMk cId="672315117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07/06/2025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9F46-8EA4-E740-23AC-B431B35D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DDC5835A-94A0-B436-C872-3815CCE7AE9B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82AAF958-0411-EDB0-CDE7-B40ED132E551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5198B-AF93-C12A-676A-1E5913E7B3DD}"/>
              </a:ext>
            </a:extLst>
          </p:cNvPr>
          <p:cNvSpPr/>
          <p:nvPr/>
        </p:nvSpPr>
        <p:spPr>
          <a:xfrm>
            <a:off x="783771" y="1439926"/>
            <a:ext cx="1719944" cy="3665496"/>
          </a:xfrm>
          <a:prstGeom prst="rect">
            <a:avLst/>
          </a:prstGeom>
          <a:solidFill>
            <a:srgbClr val="80B4B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GSE76250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GSE53752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GSE10893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8FB31-BD45-EA64-10A5-B2374FA6528D}"/>
              </a:ext>
            </a:extLst>
          </p:cNvPr>
          <p:cNvSpPr/>
          <p:nvPr/>
        </p:nvSpPr>
        <p:spPr>
          <a:xfrm>
            <a:off x="2517013" y="1439926"/>
            <a:ext cx="2114253" cy="3665496"/>
          </a:xfrm>
          <a:prstGeom prst="rect">
            <a:avLst/>
          </a:prstGeom>
          <a:solidFill>
            <a:srgbClr val="E1B7B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Mean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Normalization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6DC9E-386E-2D60-678C-85B4347BB7EF}"/>
              </a:ext>
            </a:extLst>
          </p:cNvPr>
          <p:cNvSpPr/>
          <p:nvPr/>
        </p:nvSpPr>
        <p:spPr>
          <a:xfrm>
            <a:off x="4644564" y="1439926"/>
            <a:ext cx="2114253" cy="3665496"/>
          </a:xfrm>
          <a:prstGeom prst="rect">
            <a:avLst/>
          </a:prstGeom>
          <a:solidFill>
            <a:srgbClr val="7267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 1 article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Review 65 articles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ML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PCA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BORUTA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ANOVA</a:t>
            </a:r>
          </a:p>
          <a:p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ExtraTree</a:t>
            </a:r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RFE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52BAF-A611-B847-BD65-75AAD9B87AC9}"/>
              </a:ext>
            </a:extLst>
          </p:cNvPr>
          <p:cNvSpPr/>
          <p:nvPr/>
        </p:nvSpPr>
        <p:spPr>
          <a:xfrm>
            <a:off x="9527414" y="1439926"/>
            <a:ext cx="1880816" cy="3665496"/>
          </a:xfrm>
          <a:prstGeom prst="rect">
            <a:avLst/>
          </a:prstGeom>
          <a:solidFill>
            <a:srgbClr val="A7C3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/ </a:t>
            </a:r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nTNBC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F3F1C-A937-BA95-0EBA-58DC029AC73C}"/>
              </a:ext>
            </a:extLst>
          </p:cNvPr>
          <p:cNvSpPr/>
          <p:nvPr/>
        </p:nvSpPr>
        <p:spPr>
          <a:xfrm>
            <a:off x="6772116" y="1439926"/>
            <a:ext cx="2741998" cy="3665496"/>
          </a:xfrm>
          <a:prstGeom prst="rect">
            <a:avLst/>
          </a:prstGeom>
          <a:solidFill>
            <a:srgbClr val="9AB6D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Logistical regression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B3C0082-5815-21C1-CDB5-8B405C623BFC}"/>
              </a:ext>
            </a:extLst>
          </p:cNvPr>
          <p:cNvSpPr/>
          <p:nvPr/>
        </p:nvSpPr>
        <p:spPr>
          <a:xfrm>
            <a:off x="783770" y="5225144"/>
            <a:ext cx="1719945" cy="598714"/>
          </a:xfrm>
          <a:prstGeom prst="homePlate">
            <a:avLst/>
          </a:prstGeom>
          <a:solidFill>
            <a:srgbClr val="61A6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Dataset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56A4177-4DEF-3A1A-29FF-5AF84A4358EB}"/>
              </a:ext>
            </a:extLst>
          </p:cNvPr>
          <p:cNvSpPr/>
          <p:nvPr/>
        </p:nvSpPr>
        <p:spPr>
          <a:xfrm>
            <a:off x="2517013" y="5225144"/>
            <a:ext cx="2114253" cy="598714"/>
          </a:xfrm>
          <a:prstGeom prst="chevron">
            <a:avLst/>
          </a:prstGeom>
          <a:solidFill>
            <a:srgbClr val="C877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DBFF9A0-DBE5-AF76-2652-9D141BD0B2F0}"/>
              </a:ext>
            </a:extLst>
          </p:cNvPr>
          <p:cNvSpPr/>
          <p:nvPr/>
        </p:nvSpPr>
        <p:spPr>
          <a:xfrm>
            <a:off x="4644564" y="5225144"/>
            <a:ext cx="2114253" cy="598714"/>
          </a:xfrm>
          <a:prstGeom prst="chevron">
            <a:avLst/>
          </a:prstGeom>
          <a:solidFill>
            <a:srgbClr val="5752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2D907F3-60D3-C8C2-EA77-BA32E7D3593C}"/>
              </a:ext>
            </a:extLst>
          </p:cNvPr>
          <p:cNvSpPr/>
          <p:nvPr/>
        </p:nvSpPr>
        <p:spPr>
          <a:xfrm>
            <a:off x="6772116" y="5225144"/>
            <a:ext cx="2741998" cy="598714"/>
          </a:xfrm>
          <a:prstGeom prst="chevron">
            <a:avLst/>
          </a:prstGeom>
          <a:solidFill>
            <a:srgbClr val="6985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8FE809-1B71-2669-98A5-B9C8B63233D0}"/>
              </a:ext>
            </a:extLst>
          </p:cNvPr>
          <p:cNvSpPr/>
          <p:nvPr/>
        </p:nvSpPr>
        <p:spPr>
          <a:xfrm>
            <a:off x="9527411" y="5225144"/>
            <a:ext cx="1880816" cy="598714"/>
          </a:xfrm>
          <a:custGeom>
            <a:avLst/>
            <a:gdLst>
              <a:gd name="connsiteX0" fmla="*/ 0 w 2020208"/>
              <a:gd name="connsiteY0" fmla="*/ 0 h 598714"/>
              <a:gd name="connsiteX1" fmla="*/ 1432379 w 2020208"/>
              <a:gd name="connsiteY1" fmla="*/ 0 h 598714"/>
              <a:gd name="connsiteX2" fmla="*/ 1720851 w 2020208"/>
              <a:gd name="connsiteY2" fmla="*/ 0 h 598714"/>
              <a:gd name="connsiteX3" fmla="*/ 2020208 w 2020208"/>
              <a:gd name="connsiteY3" fmla="*/ 0 h 598714"/>
              <a:gd name="connsiteX4" fmla="*/ 2020208 w 2020208"/>
              <a:gd name="connsiteY4" fmla="*/ 299357 h 598714"/>
              <a:gd name="connsiteX5" fmla="*/ 2020208 w 2020208"/>
              <a:gd name="connsiteY5" fmla="*/ 598714 h 598714"/>
              <a:gd name="connsiteX6" fmla="*/ 1720851 w 2020208"/>
              <a:gd name="connsiteY6" fmla="*/ 598714 h 598714"/>
              <a:gd name="connsiteX7" fmla="*/ 1432379 w 2020208"/>
              <a:gd name="connsiteY7" fmla="*/ 598714 h 598714"/>
              <a:gd name="connsiteX8" fmla="*/ 0 w 2020208"/>
              <a:gd name="connsiteY8" fmla="*/ 598714 h 598714"/>
              <a:gd name="connsiteX9" fmla="*/ 299357 w 2020208"/>
              <a:gd name="connsiteY9" fmla="*/ 299357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0208" h="598714">
                <a:moveTo>
                  <a:pt x="0" y="0"/>
                </a:moveTo>
                <a:lnTo>
                  <a:pt x="1432379" y="0"/>
                </a:lnTo>
                <a:lnTo>
                  <a:pt x="1720851" y="0"/>
                </a:lnTo>
                <a:lnTo>
                  <a:pt x="2020208" y="0"/>
                </a:lnTo>
                <a:lnTo>
                  <a:pt x="2020208" y="299357"/>
                </a:lnTo>
                <a:lnTo>
                  <a:pt x="2020208" y="598714"/>
                </a:lnTo>
                <a:lnTo>
                  <a:pt x="1720851" y="598714"/>
                </a:lnTo>
                <a:lnTo>
                  <a:pt x="1432379" y="598714"/>
                </a:lnTo>
                <a:lnTo>
                  <a:pt x="0" y="598714"/>
                </a:lnTo>
                <a:lnTo>
                  <a:pt x="299357" y="299357"/>
                </a:lnTo>
                <a:close/>
              </a:path>
            </a:pathLst>
          </a:custGeom>
          <a:solidFill>
            <a:srgbClr val="8EAE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B41F6D96-6BD7-01F1-D664-034CE1229202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EB6-F7B8-2F65-022B-BBDBA0335BEA}"/>
              </a:ext>
            </a:extLst>
          </p:cNvPr>
          <p:cNvSpPr/>
          <p:nvPr/>
        </p:nvSpPr>
        <p:spPr>
          <a:xfrm>
            <a:off x="359229" y="2049408"/>
            <a:ext cx="3744685" cy="489858"/>
          </a:xfrm>
          <a:prstGeom prst="rect">
            <a:avLst/>
          </a:prstGeom>
          <a:solidFill>
            <a:srgbClr val="80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Missing data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4BC8-4CCC-AABD-B526-F5115EB1B4D3}"/>
              </a:ext>
            </a:extLst>
          </p:cNvPr>
          <p:cNvSpPr/>
          <p:nvPr/>
        </p:nvSpPr>
        <p:spPr>
          <a:xfrm>
            <a:off x="359230" y="2669894"/>
            <a:ext cx="3744686" cy="1300223"/>
          </a:xfrm>
          <a:prstGeom prst="rect">
            <a:avLst/>
          </a:prstGeom>
          <a:solidFill>
            <a:schemeClr val="bg1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One fifth of the minimum value recorded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BE28E-9795-DCAA-732E-9790215E237B}"/>
              </a:ext>
            </a:extLst>
          </p:cNvPr>
          <p:cNvSpPr/>
          <p:nvPr/>
        </p:nvSpPr>
        <p:spPr>
          <a:xfrm>
            <a:off x="4669974" y="2669893"/>
            <a:ext cx="3744686" cy="2341945"/>
          </a:xfrm>
          <a:prstGeom prst="rect">
            <a:avLst/>
          </a:prstGeom>
          <a:solidFill>
            <a:schemeClr val="bg1"/>
          </a:solidFill>
          <a:ln>
            <a:solidFill>
              <a:srgbClr val="9AB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Quantified in all datasets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near-zero variance</a:t>
            </a:r>
          </a:p>
          <a:p>
            <a:pPr lvl="1"/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Recursive feature elimination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36F55-81AF-1CFD-1E80-77BC55812D39}"/>
              </a:ext>
            </a:extLst>
          </p:cNvPr>
          <p:cNvSpPr/>
          <p:nvPr/>
        </p:nvSpPr>
        <p:spPr>
          <a:xfrm>
            <a:off x="4669974" y="2049407"/>
            <a:ext cx="3744685" cy="489858"/>
          </a:xfrm>
          <a:prstGeom prst="rect">
            <a:avLst/>
          </a:prstGeom>
          <a:solidFill>
            <a:srgbClr val="9AB6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Dimensionality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1175657" y="1503011"/>
            <a:ext cx="2416628" cy="369332"/>
          </a:xfrm>
          <a:prstGeom prst="rect">
            <a:avLst/>
          </a:prstGeom>
          <a:solidFill>
            <a:srgbClr val="80B4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#80B4B5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EB900-19D0-E0AC-A140-17DC8E8835DF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COLOR PALETTE</a:t>
            </a:r>
            <a:endParaRPr lang="en-N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7BFC-ADED-D9A6-4175-9699823B4BAE}"/>
              </a:ext>
            </a:extLst>
          </p:cNvPr>
          <p:cNvSpPr txBox="1"/>
          <p:nvPr/>
        </p:nvSpPr>
        <p:spPr>
          <a:xfrm>
            <a:off x="1175657" y="1960211"/>
            <a:ext cx="2416627" cy="369332"/>
          </a:xfrm>
          <a:prstGeom prst="rect">
            <a:avLst/>
          </a:prstGeom>
          <a:solidFill>
            <a:srgbClr val="61A6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#61A6A2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0350-9182-438A-D76B-9370C128613D}"/>
              </a:ext>
            </a:extLst>
          </p:cNvPr>
          <p:cNvSpPr txBox="1"/>
          <p:nvPr/>
        </p:nvSpPr>
        <p:spPr>
          <a:xfrm>
            <a:off x="1175657" y="2417411"/>
            <a:ext cx="2416627" cy="369332"/>
          </a:xfrm>
          <a:prstGeom prst="rect">
            <a:avLst/>
          </a:prstGeom>
          <a:solidFill>
            <a:srgbClr val="E1B7B1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#E1B7B1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90798-9BB5-96C1-6A89-324C273194E2}"/>
              </a:ext>
            </a:extLst>
          </p:cNvPr>
          <p:cNvSpPr txBox="1"/>
          <p:nvPr/>
        </p:nvSpPr>
        <p:spPr>
          <a:xfrm>
            <a:off x="1175657" y="2874611"/>
            <a:ext cx="2416627" cy="369332"/>
          </a:xfrm>
          <a:prstGeom prst="rect">
            <a:avLst/>
          </a:prstGeom>
          <a:solidFill>
            <a:srgbClr val="C87777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#C87777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E8F7-BA55-5376-149D-1D489D1C1CF5}"/>
              </a:ext>
            </a:extLst>
          </p:cNvPr>
          <p:cNvSpPr txBox="1"/>
          <p:nvPr/>
        </p:nvSpPr>
        <p:spPr>
          <a:xfrm>
            <a:off x="1175657" y="3331811"/>
            <a:ext cx="2416627" cy="369332"/>
          </a:xfrm>
          <a:prstGeom prst="rect">
            <a:avLst/>
          </a:prstGeom>
          <a:solidFill>
            <a:srgbClr val="7267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#7267A2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E07F4-DDA0-A555-C793-2ED619A4DB12}"/>
              </a:ext>
            </a:extLst>
          </p:cNvPr>
          <p:cNvSpPr txBox="1"/>
          <p:nvPr/>
        </p:nvSpPr>
        <p:spPr>
          <a:xfrm>
            <a:off x="1175657" y="3821278"/>
            <a:ext cx="2416627" cy="369332"/>
          </a:xfrm>
          <a:prstGeom prst="rect">
            <a:avLst/>
          </a:prstGeom>
          <a:solidFill>
            <a:srgbClr val="575295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#575295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62275-244B-8CB7-C424-6FC2655CD192}"/>
              </a:ext>
            </a:extLst>
          </p:cNvPr>
          <p:cNvSpPr txBox="1"/>
          <p:nvPr/>
        </p:nvSpPr>
        <p:spPr>
          <a:xfrm>
            <a:off x="1175657" y="4310745"/>
            <a:ext cx="2416627" cy="369332"/>
          </a:xfrm>
          <a:prstGeom prst="rect">
            <a:avLst/>
          </a:prstGeom>
          <a:solidFill>
            <a:srgbClr val="9AB6DA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#9AB6DA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2A4A-4372-47DA-DF6B-0B456C78F7CD}"/>
              </a:ext>
            </a:extLst>
          </p:cNvPr>
          <p:cNvSpPr txBox="1"/>
          <p:nvPr/>
        </p:nvSpPr>
        <p:spPr>
          <a:xfrm>
            <a:off x="1175657" y="4800212"/>
            <a:ext cx="2416627" cy="369332"/>
          </a:xfrm>
          <a:prstGeom prst="rect">
            <a:avLst/>
          </a:prstGeom>
          <a:solidFill>
            <a:srgbClr val="6985BF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#6985BF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2CD29-D3F5-473A-4F35-A892C32BEA93}"/>
              </a:ext>
            </a:extLst>
          </p:cNvPr>
          <p:cNvSpPr txBox="1"/>
          <p:nvPr/>
        </p:nvSpPr>
        <p:spPr>
          <a:xfrm>
            <a:off x="1175657" y="5289679"/>
            <a:ext cx="2416627" cy="369332"/>
          </a:xfrm>
          <a:prstGeom prst="rect">
            <a:avLst/>
          </a:prstGeom>
          <a:solidFill>
            <a:srgbClr val="A7C37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#A7C374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BB5AA-F0D6-FFA5-7E49-29D3EA14246C}"/>
              </a:ext>
            </a:extLst>
          </p:cNvPr>
          <p:cNvSpPr txBox="1"/>
          <p:nvPr/>
        </p:nvSpPr>
        <p:spPr>
          <a:xfrm>
            <a:off x="1175657" y="5779146"/>
            <a:ext cx="2416627" cy="369332"/>
          </a:xfrm>
          <a:prstGeom prst="rect">
            <a:avLst/>
          </a:prstGeom>
          <a:solidFill>
            <a:srgbClr val="8EAE5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#8EAE54</a:t>
            </a:r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75AD-7214-808B-88AB-7C854B60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3C41-9165-57B6-E913-076991667D25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76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433</Words>
  <PresentationFormat>Widescreen</PresentationFormat>
  <Paragraphs>141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2025-06-04T15:47:53Z</dcterms:created>
  <dcterms:modified xsi:type="dcterms:W3CDTF">2025-06-07T08:12:48Z</dcterms:modified>
</cp:coreProperties>
</file>